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Pretendard SemiBold" panose="02000703000000020004" pitchFamily="2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Noto Sans KR SemiBold" panose="020B0200000000000000" pitchFamily="50" charset="-127"/>
      <p:bold r:id="rId41"/>
    </p:embeddedFont>
    <p:embeddedFont>
      <p:font typeface="Pretendard ExtraBold" panose="02000903000000020004" pitchFamily="2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45" d="100"/>
          <a:sy n="45" d="100"/>
        </p:scale>
        <p:origin x="8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1p2p1/Project_DL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568393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35520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000" spc="1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과거 실제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미래 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개발 계획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sz="4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스택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사용 기술 경험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Usecase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FrontController.java </a:t>
            </a:r>
            <a:r>
              <a:rPr lang="en-US" altLang="ko-KR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요청 </a:t>
            </a:r>
            <a:r>
              <a:rPr lang="ko-KR" altLang="en-US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처리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(model2 -&gt; Spring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 시에 컨트롤러를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서비스별로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분산 예정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common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디렉토리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footer.jsp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푸터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navi.jsp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네비게이션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수정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boardEditError.jsp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중 예외 처리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boardList.jsp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목록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boardWrite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lifeService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 서비스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login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loginFail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실패 알림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registration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registrationCheck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유효성 검사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12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FrontController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패키지</a:t>
            </a:r>
            <a:r>
              <a:rPr lang="en-US" altLang="ko-KR" sz="1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관련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[Static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폴더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공통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  <a:p>
            <a:r>
              <a:rPr lang="en-US" altLang="ko-KR" sz="15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BoardDto.java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BoardDao.java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-BCommand.java :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BCDeleteCommand.java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-BCWriteCommand.java</a:t>
            </a: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-BListCommand.java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-BWriteCommand.java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LifeServiceDao.java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SLifePersonalCommand.java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ULoginCommand.java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URegisterCommand.java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[R Script]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[Model Summary]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[R Script]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[Model Summary]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개발 계획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라이브러리를 사용하여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55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잠재적 보안 위협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통해 애플리케이션의 보안 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</a:t>
            </a:r>
            <a:endParaRPr lang="en-US" altLang="ko-KR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줄임으로써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프로젝트의 종속성을 쉽게 추가하고 관리</a:t>
            </a:r>
            <a:endParaRPr lang="en-US" sz="24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선형 회귀 모델 개발 경험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 여러 곳에서 가져오며 </a:t>
            </a:r>
            <a:r>
              <a:rPr lang="ko-KR" altLang="en-US" spc="-1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해당 정보의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접근성이 떨어진다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프로젝트를 통해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질병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제공하고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정보를 제공 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연령대별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설문 조사를 진행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분석을 통해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만든 </a:t>
            </a:r>
            <a:r>
              <a:rPr lang="ko-KR" altLang="en-US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회귀식으로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만성 질환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고지혈증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치매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인지율과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수명과 연관성이 높은 특성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비교하고 싶은 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지역과 미래 연도 항목을 선택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7897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4878059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1881992" y="1604979"/>
            <a:ext cx="385475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857999" y="6420848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57999" y="6079615"/>
            <a:ext cx="5033196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7479321" y="5761617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57999" y="22607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서버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구성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puTTY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인스턴스 접속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58000" y="1919526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7380256" y="1597359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342759" y="2260759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전체적인 구조 이해 및 사용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 팀원 간의 협업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다양한 커맨드 이해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commit –m,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push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같은 다양한 명령어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경험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브랜치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생성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 및 관리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05748" y="1919526"/>
            <a:ext cx="5076424" cy="78601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2649200" y="1611504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2233</TotalTime>
  <Words>1926</Words>
  <Application>Microsoft Office PowerPoint</Application>
  <PresentationFormat>사용자 지정</PresentationFormat>
  <Paragraphs>462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Pretendard SemiBold</vt:lpstr>
      <vt:lpstr>Calibri</vt:lpstr>
      <vt:lpstr>맑은 고딕</vt:lpstr>
      <vt:lpstr>Arial</vt:lpstr>
      <vt:lpstr>Noto Sans KR SemiBold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146</cp:revision>
  <dcterms:created xsi:type="dcterms:W3CDTF">2006-08-16T00:00:00Z</dcterms:created>
  <dcterms:modified xsi:type="dcterms:W3CDTF">2024-02-26T02:30:26Z</dcterms:modified>
  <dc:identifier>DAF7f8qquhk</dc:identifier>
</cp:coreProperties>
</file>